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Open Sauce Bold" charset="1" panose="00000800000000000000"/>
      <p:regular r:id="rId14"/>
    </p:embeddedFont>
    <p:embeddedFont>
      <p:font typeface="Open Sauce" charset="1" panose="00000500000000000000"/>
      <p:regular r:id="rId15"/>
    </p:embeddedFont>
    <p:embeddedFont>
      <p:font typeface="Alice" charset="1" panose="00000500000000000000"/>
      <p:regular r:id="rId16"/>
    </p:embeddedFont>
    <p:embeddedFont>
      <p:font typeface="Canva Sans" charset="1" panose="020B0503030501040103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2" Target="../media/image3.png" Type="http://schemas.openxmlformats.org/officeDocument/2006/relationships/image"/><Relationship Id="rId3" Target="../media/image8.pn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2" Target="../media/image3.png" Type="http://schemas.openxmlformats.org/officeDocument/2006/relationships/image"/><Relationship Id="rId3" Target="../media/image8.pn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://www.w3schools.com" TargetMode="External" Type="http://schemas.openxmlformats.org/officeDocument/2006/relationships/hyperlink"/><Relationship Id="rId11" Target="https://order.kababjees.com" TargetMode="External" Type="http://schemas.openxmlformats.org/officeDocument/2006/relationships/hyperlink"/><Relationship Id="rId2" Target="../media/image3.png" Type="http://schemas.openxmlformats.org/officeDocument/2006/relationships/image"/><Relationship Id="rId3" Target="../media/image8.pn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DD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529375" y="8515642"/>
            <a:ext cx="17690400" cy="42685"/>
          </a:xfrm>
          <a:prstGeom prst="line">
            <a:avLst/>
          </a:prstGeom>
          <a:ln cap="flat" w="38100">
            <a:solidFill>
              <a:srgbClr val="9B654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6275453" y="-5313442"/>
            <a:ext cx="0" cy="17120890"/>
          </a:xfrm>
          <a:prstGeom prst="line">
            <a:avLst/>
          </a:prstGeom>
          <a:ln cap="flat" w="38100">
            <a:solidFill>
              <a:srgbClr val="9B654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668905" y="538895"/>
            <a:ext cx="1251197" cy="1251197"/>
          </a:xfrm>
          <a:custGeom>
            <a:avLst/>
            <a:gdLst/>
            <a:ahLst/>
            <a:cxnLst/>
            <a:rect r="r" b="b" t="t" l="l"/>
            <a:pathLst>
              <a:path h="1251197" w="1251197">
                <a:moveTo>
                  <a:pt x="0" y="0"/>
                </a:moveTo>
                <a:lnTo>
                  <a:pt x="1251197" y="0"/>
                </a:lnTo>
                <a:lnTo>
                  <a:pt x="1251197" y="1251197"/>
                </a:lnTo>
                <a:lnTo>
                  <a:pt x="0" y="1251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67053" y="4921104"/>
            <a:ext cx="5216125" cy="6154720"/>
          </a:xfrm>
          <a:custGeom>
            <a:avLst/>
            <a:gdLst/>
            <a:ahLst/>
            <a:cxnLst/>
            <a:rect r="r" b="b" t="t" l="l"/>
            <a:pathLst>
              <a:path h="6154720" w="5216125">
                <a:moveTo>
                  <a:pt x="0" y="0"/>
                </a:moveTo>
                <a:lnTo>
                  <a:pt x="5216126" y="0"/>
                </a:lnTo>
                <a:lnTo>
                  <a:pt x="5216126" y="6154720"/>
                </a:lnTo>
                <a:lnTo>
                  <a:pt x="0" y="6154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02207" y="2028569"/>
            <a:ext cx="4693731" cy="3114931"/>
          </a:xfrm>
          <a:custGeom>
            <a:avLst/>
            <a:gdLst/>
            <a:ahLst/>
            <a:cxnLst/>
            <a:rect r="r" b="b" t="t" l="l"/>
            <a:pathLst>
              <a:path h="3114931" w="4693731">
                <a:moveTo>
                  <a:pt x="0" y="0"/>
                </a:moveTo>
                <a:lnTo>
                  <a:pt x="4693731" y="0"/>
                </a:lnTo>
                <a:lnTo>
                  <a:pt x="4693731" y="3114931"/>
                </a:lnTo>
                <a:lnTo>
                  <a:pt x="0" y="31149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82493" y="3378696"/>
            <a:ext cx="9984612" cy="3653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73"/>
              </a:lnSpc>
            </a:pPr>
            <a:r>
              <a:rPr lang="en-US" b="true" sz="9031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THE RESTAURANT WEBSITE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772944" y="3568555"/>
            <a:ext cx="1464374" cy="1352549"/>
          </a:xfrm>
          <a:custGeom>
            <a:avLst/>
            <a:gdLst/>
            <a:ahLst/>
            <a:cxnLst/>
            <a:rect r="r" b="b" t="t" l="l"/>
            <a:pathLst>
              <a:path h="1352549" w="1464374">
                <a:moveTo>
                  <a:pt x="0" y="0"/>
                </a:moveTo>
                <a:lnTo>
                  <a:pt x="1464374" y="0"/>
                </a:lnTo>
                <a:lnTo>
                  <a:pt x="1464374" y="1352549"/>
                </a:lnTo>
                <a:lnTo>
                  <a:pt x="0" y="13525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991132" y="4628990"/>
            <a:ext cx="4228689" cy="6738947"/>
          </a:xfrm>
          <a:custGeom>
            <a:avLst/>
            <a:gdLst/>
            <a:ahLst/>
            <a:cxnLst/>
            <a:rect r="r" b="b" t="t" l="l"/>
            <a:pathLst>
              <a:path h="6738947" w="4228689">
                <a:moveTo>
                  <a:pt x="0" y="0"/>
                </a:moveTo>
                <a:lnTo>
                  <a:pt x="4228689" y="0"/>
                </a:lnTo>
                <a:lnTo>
                  <a:pt x="4228689" y="6738947"/>
                </a:lnTo>
                <a:lnTo>
                  <a:pt x="0" y="67389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427834" y="-867796"/>
            <a:ext cx="2963187" cy="2657889"/>
          </a:xfrm>
          <a:custGeom>
            <a:avLst/>
            <a:gdLst/>
            <a:ahLst/>
            <a:cxnLst/>
            <a:rect r="r" b="b" t="t" l="l"/>
            <a:pathLst>
              <a:path h="2657889" w="2963187">
                <a:moveTo>
                  <a:pt x="0" y="0"/>
                </a:moveTo>
                <a:lnTo>
                  <a:pt x="2963186" y="0"/>
                </a:lnTo>
                <a:lnTo>
                  <a:pt x="2963186" y="2657888"/>
                </a:lnTo>
                <a:lnTo>
                  <a:pt x="0" y="26578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092596" y="8577377"/>
            <a:ext cx="3534196" cy="3170067"/>
          </a:xfrm>
          <a:custGeom>
            <a:avLst/>
            <a:gdLst/>
            <a:ahLst/>
            <a:cxnLst/>
            <a:rect r="r" b="b" t="t" l="l"/>
            <a:pathLst>
              <a:path h="3170067" w="3534196">
                <a:moveTo>
                  <a:pt x="0" y="0"/>
                </a:moveTo>
                <a:lnTo>
                  <a:pt x="3534196" y="0"/>
                </a:lnTo>
                <a:lnTo>
                  <a:pt x="3534196" y="3170067"/>
                </a:lnTo>
                <a:lnTo>
                  <a:pt x="0" y="31700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72429" y="6008705"/>
            <a:ext cx="2686038" cy="4545603"/>
          </a:xfrm>
          <a:custGeom>
            <a:avLst/>
            <a:gdLst/>
            <a:ahLst/>
            <a:cxnLst/>
            <a:rect r="r" b="b" t="t" l="l"/>
            <a:pathLst>
              <a:path h="4545603" w="2686038">
                <a:moveTo>
                  <a:pt x="0" y="0"/>
                </a:moveTo>
                <a:lnTo>
                  <a:pt x="2686038" y="0"/>
                </a:lnTo>
                <a:lnTo>
                  <a:pt x="2686038" y="4545603"/>
                </a:lnTo>
                <a:lnTo>
                  <a:pt x="0" y="454560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DD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44518" y="885573"/>
            <a:ext cx="3657600" cy="1435608"/>
          </a:xfrm>
          <a:custGeom>
            <a:avLst/>
            <a:gdLst/>
            <a:ahLst/>
            <a:cxnLst/>
            <a:rect r="r" b="b" t="t" l="l"/>
            <a:pathLst>
              <a:path h="1435608" w="3657600">
                <a:moveTo>
                  <a:pt x="0" y="0"/>
                </a:moveTo>
                <a:lnTo>
                  <a:pt x="3657600" y="0"/>
                </a:lnTo>
                <a:lnTo>
                  <a:pt x="3657600" y="1435608"/>
                </a:lnTo>
                <a:lnTo>
                  <a:pt x="0" y="1435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53341" y="6669638"/>
            <a:ext cx="9546762" cy="1321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9"/>
              </a:lnSpc>
            </a:pPr>
            <a:r>
              <a:rPr lang="en-US" sz="3828" b="true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Hafsa Ayubi 24K-0846</a:t>
            </a:r>
          </a:p>
          <a:p>
            <a:pPr algn="ctr">
              <a:lnSpc>
                <a:spcPts val="5359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true" rot="0">
            <a:off x="-1209715" y="-573475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0" y="4114800"/>
                </a:moveTo>
                <a:lnTo>
                  <a:pt x="5863056" y="4114800"/>
                </a:lnTo>
                <a:lnTo>
                  <a:pt x="5863056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990187" y="4161659"/>
            <a:ext cx="8653649" cy="1319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7"/>
              </a:lnSpc>
            </a:pPr>
            <a:r>
              <a:rPr lang="en-US" sz="3819" b="true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Syed Ikrash Ahmed 24K-0998</a:t>
            </a:r>
          </a:p>
          <a:p>
            <a:pPr algn="ctr">
              <a:lnSpc>
                <a:spcPts val="5347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14192265" y="6427374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5863057" y="0"/>
                </a:moveTo>
                <a:lnTo>
                  <a:pt x="0" y="0"/>
                </a:lnTo>
                <a:lnTo>
                  <a:pt x="0" y="4114800"/>
                </a:lnTo>
                <a:lnTo>
                  <a:pt x="5863057" y="4114800"/>
                </a:lnTo>
                <a:lnTo>
                  <a:pt x="586305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964225" y="5996571"/>
            <a:ext cx="2686038" cy="4545603"/>
          </a:xfrm>
          <a:custGeom>
            <a:avLst/>
            <a:gdLst/>
            <a:ahLst/>
            <a:cxnLst/>
            <a:rect r="r" b="b" t="t" l="l"/>
            <a:pathLst>
              <a:path h="4545603" w="2686038">
                <a:moveTo>
                  <a:pt x="0" y="0"/>
                </a:moveTo>
                <a:lnTo>
                  <a:pt x="2686038" y="0"/>
                </a:lnTo>
                <a:lnTo>
                  <a:pt x="2686038" y="4545603"/>
                </a:lnTo>
                <a:lnTo>
                  <a:pt x="0" y="45456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770967" y="1765302"/>
            <a:ext cx="8746065" cy="1520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89"/>
              </a:lnSpc>
            </a:pPr>
            <a:r>
              <a:rPr lang="en-US" b="true" sz="11027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OUR TEAM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23700" y="5414320"/>
            <a:ext cx="8386623" cy="1321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9"/>
              </a:lnSpc>
            </a:pPr>
            <a:r>
              <a:rPr lang="en-US" sz="3828" b="true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Syeda Fatima Waseem 24K-0924</a:t>
            </a:r>
          </a:p>
          <a:p>
            <a:pPr algn="ctr">
              <a:lnSpc>
                <a:spcPts val="535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DD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434042" y="8463432"/>
            <a:ext cx="17690400" cy="42685"/>
          </a:xfrm>
          <a:prstGeom prst="line">
            <a:avLst/>
          </a:prstGeom>
          <a:ln cap="flat" w="38100">
            <a:solidFill>
              <a:srgbClr val="9B654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2147049" y="-5105346"/>
            <a:ext cx="0" cy="17120890"/>
          </a:xfrm>
          <a:prstGeom prst="line">
            <a:avLst/>
          </a:prstGeom>
          <a:ln cap="flat" w="38100">
            <a:solidFill>
              <a:srgbClr val="9B654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3862170" y="2619811"/>
            <a:ext cx="10416354" cy="544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5"/>
              </a:lnSpc>
            </a:pPr>
            <a:r>
              <a:rPr lang="en-US" sz="2796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An online menu website for a restaurant using HTML and CSS. The website will</a:t>
            </a:r>
          </a:p>
          <a:p>
            <a:pPr algn="l">
              <a:lnSpc>
                <a:spcPts val="3915"/>
              </a:lnSpc>
            </a:pPr>
            <a:r>
              <a:rPr lang="en-US" sz="2796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display a list of all the available dishes and their prices, and the dishes will be sorted</a:t>
            </a:r>
          </a:p>
          <a:p>
            <a:pPr algn="l">
              <a:lnSpc>
                <a:spcPts val="3915"/>
              </a:lnSpc>
            </a:pPr>
            <a:r>
              <a:rPr lang="en-US" sz="2796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according to different categories. A reservation form will allow customers to reserve their</a:t>
            </a:r>
          </a:p>
          <a:p>
            <a:pPr algn="l">
              <a:lnSpc>
                <a:spcPts val="3915"/>
              </a:lnSpc>
            </a:pPr>
            <a:r>
              <a:rPr lang="en-US" sz="2796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orders through the website. Project aims to simplify the restaurant customer engagement</a:t>
            </a:r>
          </a:p>
          <a:p>
            <a:pPr algn="l">
              <a:lnSpc>
                <a:spcPts val="3915"/>
              </a:lnSpc>
            </a:pPr>
            <a:r>
              <a:rPr lang="en-US" sz="2796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process and save time for both the staff and customers by providing a smooth reservation</a:t>
            </a:r>
          </a:p>
          <a:p>
            <a:pPr algn="l">
              <a:lnSpc>
                <a:spcPts val="3915"/>
              </a:lnSpc>
            </a:pPr>
            <a:r>
              <a:rPr lang="en-US" sz="2796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process and a menu.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72986" y="354637"/>
            <a:ext cx="1386226" cy="1386226"/>
          </a:xfrm>
          <a:custGeom>
            <a:avLst/>
            <a:gdLst/>
            <a:ahLst/>
            <a:cxnLst/>
            <a:rect r="r" b="b" t="t" l="l"/>
            <a:pathLst>
              <a:path h="1386226" w="1386226">
                <a:moveTo>
                  <a:pt x="0" y="0"/>
                </a:moveTo>
                <a:lnTo>
                  <a:pt x="1386226" y="0"/>
                </a:lnTo>
                <a:lnTo>
                  <a:pt x="1386226" y="1386226"/>
                </a:lnTo>
                <a:lnTo>
                  <a:pt x="0" y="1386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0" y="6386982"/>
            <a:ext cx="5700605" cy="4114800"/>
          </a:xfrm>
          <a:custGeom>
            <a:avLst/>
            <a:gdLst/>
            <a:ahLst/>
            <a:cxnLst/>
            <a:rect r="r" b="b" t="t" l="l"/>
            <a:pathLst>
              <a:path h="4114800" w="5700605">
                <a:moveTo>
                  <a:pt x="5700605" y="0"/>
                </a:moveTo>
                <a:lnTo>
                  <a:pt x="0" y="0"/>
                </a:lnTo>
                <a:lnTo>
                  <a:pt x="0" y="4114800"/>
                </a:lnTo>
                <a:lnTo>
                  <a:pt x="5700605" y="4114800"/>
                </a:lnTo>
                <a:lnTo>
                  <a:pt x="570060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388951" y="629086"/>
            <a:ext cx="3261914" cy="4114800"/>
          </a:xfrm>
          <a:custGeom>
            <a:avLst/>
            <a:gdLst/>
            <a:ahLst/>
            <a:cxnLst/>
            <a:rect r="r" b="b" t="t" l="l"/>
            <a:pathLst>
              <a:path h="4114800" w="3261914">
                <a:moveTo>
                  <a:pt x="0" y="0"/>
                </a:moveTo>
                <a:lnTo>
                  <a:pt x="3261914" y="0"/>
                </a:lnTo>
                <a:lnTo>
                  <a:pt x="32619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256282" y="5740610"/>
            <a:ext cx="6000151" cy="5407544"/>
          </a:xfrm>
          <a:custGeom>
            <a:avLst/>
            <a:gdLst/>
            <a:ahLst/>
            <a:cxnLst/>
            <a:rect r="r" b="b" t="t" l="l"/>
            <a:pathLst>
              <a:path h="5407544" w="6000151">
                <a:moveTo>
                  <a:pt x="0" y="0"/>
                </a:moveTo>
                <a:lnTo>
                  <a:pt x="6000151" y="0"/>
                </a:lnTo>
                <a:lnTo>
                  <a:pt x="6000151" y="5407544"/>
                </a:lnTo>
                <a:lnTo>
                  <a:pt x="0" y="54075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862170" y="914084"/>
            <a:ext cx="10563659" cy="1375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9922" b="true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DD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573699">
            <a:off x="-336577" y="7240557"/>
            <a:ext cx="3730939" cy="4114800"/>
          </a:xfrm>
          <a:custGeom>
            <a:avLst/>
            <a:gdLst/>
            <a:ahLst/>
            <a:cxnLst/>
            <a:rect r="r" b="b" t="t" l="l"/>
            <a:pathLst>
              <a:path h="4114800" w="3730939">
                <a:moveTo>
                  <a:pt x="0" y="0"/>
                </a:moveTo>
                <a:lnTo>
                  <a:pt x="3730939" y="0"/>
                </a:lnTo>
                <a:lnTo>
                  <a:pt x="37309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979549">
            <a:off x="15393830" y="-686312"/>
            <a:ext cx="3730939" cy="4114800"/>
          </a:xfrm>
          <a:custGeom>
            <a:avLst/>
            <a:gdLst/>
            <a:ahLst/>
            <a:cxnLst/>
            <a:rect r="r" b="b" t="t" l="l"/>
            <a:pathLst>
              <a:path h="4114800" w="3730939">
                <a:moveTo>
                  <a:pt x="3730940" y="0"/>
                </a:moveTo>
                <a:lnTo>
                  <a:pt x="0" y="0"/>
                </a:lnTo>
                <a:lnTo>
                  <a:pt x="0" y="4114800"/>
                </a:lnTo>
                <a:lnTo>
                  <a:pt x="3730940" y="4114800"/>
                </a:lnTo>
                <a:lnTo>
                  <a:pt x="373094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14319" y="-494399"/>
            <a:ext cx="2686038" cy="4545603"/>
          </a:xfrm>
          <a:custGeom>
            <a:avLst/>
            <a:gdLst/>
            <a:ahLst/>
            <a:cxnLst/>
            <a:rect r="r" b="b" t="t" l="l"/>
            <a:pathLst>
              <a:path h="4545603" w="2686038">
                <a:moveTo>
                  <a:pt x="0" y="0"/>
                </a:moveTo>
                <a:lnTo>
                  <a:pt x="2686038" y="0"/>
                </a:lnTo>
                <a:lnTo>
                  <a:pt x="2686038" y="4545604"/>
                </a:lnTo>
                <a:lnTo>
                  <a:pt x="0" y="45456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751329" y="3034606"/>
            <a:ext cx="9872734" cy="5652140"/>
          </a:xfrm>
          <a:custGeom>
            <a:avLst/>
            <a:gdLst/>
            <a:ahLst/>
            <a:cxnLst/>
            <a:rect r="r" b="b" t="t" l="l"/>
            <a:pathLst>
              <a:path h="5652140" w="9872734">
                <a:moveTo>
                  <a:pt x="0" y="0"/>
                </a:moveTo>
                <a:lnTo>
                  <a:pt x="9872733" y="0"/>
                </a:lnTo>
                <a:lnTo>
                  <a:pt x="9872733" y="5652141"/>
                </a:lnTo>
                <a:lnTo>
                  <a:pt x="0" y="56521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922685" y="1014051"/>
            <a:ext cx="6945066" cy="1272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62"/>
              </a:lnSpc>
              <a:spcBef>
                <a:spcPct val="0"/>
              </a:spcBef>
            </a:pPr>
            <a:r>
              <a:rPr lang="en-US" b="true" sz="9209">
                <a:solidFill>
                  <a:srgbClr val="7C5F4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HOMEPAGE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9070" y="3688858"/>
            <a:ext cx="7024315" cy="3901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9"/>
              </a:lnSpc>
            </a:pPr>
            <a:r>
              <a:rPr lang="en-US" sz="3641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•HEADER</a:t>
            </a:r>
          </a:p>
          <a:p>
            <a:pPr algn="ctr">
              <a:lnSpc>
                <a:spcPts val="3859"/>
              </a:lnSpc>
            </a:pPr>
          </a:p>
          <a:p>
            <a:pPr algn="ctr">
              <a:lnSpc>
                <a:spcPts val="3859"/>
              </a:lnSpc>
            </a:pPr>
            <a:r>
              <a:rPr lang="en-US" sz="3641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•Background image</a:t>
            </a:r>
          </a:p>
          <a:p>
            <a:pPr algn="ctr">
              <a:lnSpc>
                <a:spcPts val="3859"/>
              </a:lnSpc>
            </a:pPr>
          </a:p>
          <a:p>
            <a:pPr algn="ctr">
              <a:lnSpc>
                <a:spcPts val="3859"/>
              </a:lnSpc>
            </a:pPr>
            <a:r>
              <a:rPr lang="en-US" sz="3641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•2 buttons for form &amp; menu</a:t>
            </a:r>
          </a:p>
          <a:p>
            <a:pPr algn="ctr">
              <a:lnSpc>
                <a:spcPts val="3859"/>
              </a:lnSpc>
            </a:pPr>
            <a:r>
              <a:rPr lang="en-US" sz="3641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 </a:t>
            </a:r>
          </a:p>
          <a:p>
            <a:pPr algn="ctr">
              <a:lnSpc>
                <a:spcPts val="3859"/>
              </a:lnSpc>
            </a:pPr>
            <a:r>
              <a:rPr lang="en-US" sz="3641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•Footer</a:t>
            </a:r>
          </a:p>
          <a:p>
            <a:pPr algn="ctr">
              <a:lnSpc>
                <a:spcPts val="38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DD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1244898" y="-1488774"/>
            <a:ext cx="5216125" cy="6154720"/>
          </a:xfrm>
          <a:custGeom>
            <a:avLst/>
            <a:gdLst/>
            <a:ahLst/>
            <a:cxnLst/>
            <a:rect r="r" b="b" t="t" l="l"/>
            <a:pathLst>
              <a:path h="6154720" w="5216125">
                <a:moveTo>
                  <a:pt x="0" y="6154720"/>
                </a:moveTo>
                <a:lnTo>
                  <a:pt x="5216126" y="6154720"/>
                </a:lnTo>
                <a:lnTo>
                  <a:pt x="5216126" y="0"/>
                </a:lnTo>
                <a:lnTo>
                  <a:pt x="0" y="0"/>
                </a:lnTo>
                <a:lnTo>
                  <a:pt x="0" y="615472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3734269" y="6131293"/>
            <a:ext cx="5216125" cy="6154720"/>
          </a:xfrm>
          <a:custGeom>
            <a:avLst/>
            <a:gdLst/>
            <a:ahLst/>
            <a:cxnLst/>
            <a:rect r="r" b="b" t="t" l="l"/>
            <a:pathLst>
              <a:path h="6154720" w="5216125">
                <a:moveTo>
                  <a:pt x="5216125" y="0"/>
                </a:moveTo>
                <a:lnTo>
                  <a:pt x="0" y="0"/>
                </a:lnTo>
                <a:lnTo>
                  <a:pt x="0" y="6154720"/>
                </a:lnTo>
                <a:lnTo>
                  <a:pt x="5216125" y="6154720"/>
                </a:lnTo>
                <a:lnTo>
                  <a:pt x="5216125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7276798"/>
            <a:ext cx="2887722" cy="4601947"/>
          </a:xfrm>
          <a:custGeom>
            <a:avLst/>
            <a:gdLst/>
            <a:ahLst/>
            <a:cxnLst/>
            <a:rect r="r" b="b" t="t" l="l"/>
            <a:pathLst>
              <a:path h="4601947" w="2887722">
                <a:moveTo>
                  <a:pt x="0" y="0"/>
                </a:moveTo>
                <a:lnTo>
                  <a:pt x="2887722" y="0"/>
                </a:lnTo>
                <a:lnTo>
                  <a:pt x="2887722" y="4601948"/>
                </a:lnTo>
                <a:lnTo>
                  <a:pt x="0" y="4601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6062672" y="-1351049"/>
            <a:ext cx="2887722" cy="4601947"/>
          </a:xfrm>
          <a:custGeom>
            <a:avLst/>
            <a:gdLst/>
            <a:ahLst/>
            <a:cxnLst/>
            <a:rect r="r" b="b" t="t" l="l"/>
            <a:pathLst>
              <a:path h="4601947" w="2887722">
                <a:moveTo>
                  <a:pt x="2887722" y="4601947"/>
                </a:moveTo>
                <a:lnTo>
                  <a:pt x="0" y="4601947"/>
                </a:lnTo>
                <a:lnTo>
                  <a:pt x="0" y="0"/>
                </a:lnTo>
                <a:lnTo>
                  <a:pt x="2887722" y="0"/>
                </a:lnTo>
                <a:lnTo>
                  <a:pt x="2887722" y="4601947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064202" y="-542822"/>
            <a:ext cx="7315200" cy="1492746"/>
          </a:xfrm>
          <a:custGeom>
            <a:avLst/>
            <a:gdLst/>
            <a:ahLst/>
            <a:cxnLst/>
            <a:rect r="r" b="b" t="t" l="l"/>
            <a:pathLst>
              <a:path h="1492746" w="7315200">
                <a:moveTo>
                  <a:pt x="0" y="0"/>
                </a:moveTo>
                <a:lnTo>
                  <a:pt x="7315200" y="0"/>
                </a:lnTo>
                <a:lnTo>
                  <a:pt x="7315200" y="1492746"/>
                </a:lnTo>
                <a:lnTo>
                  <a:pt x="0" y="14927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053487" y="9577772"/>
            <a:ext cx="7315200" cy="1492746"/>
          </a:xfrm>
          <a:custGeom>
            <a:avLst/>
            <a:gdLst/>
            <a:ahLst/>
            <a:cxnLst/>
            <a:rect r="r" b="b" t="t" l="l"/>
            <a:pathLst>
              <a:path h="1492746" w="7315200">
                <a:moveTo>
                  <a:pt x="0" y="0"/>
                </a:moveTo>
                <a:lnTo>
                  <a:pt x="7315200" y="0"/>
                </a:lnTo>
                <a:lnTo>
                  <a:pt x="7315200" y="1492747"/>
                </a:lnTo>
                <a:lnTo>
                  <a:pt x="0" y="14927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4573699">
            <a:off x="-336577" y="7240557"/>
            <a:ext cx="3730939" cy="4114800"/>
          </a:xfrm>
          <a:custGeom>
            <a:avLst/>
            <a:gdLst/>
            <a:ahLst/>
            <a:cxnLst/>
            <a:rect r="r" b="b" t="t" l="l"/>
            <a:pathLst>
              <a:path h="4114800" w="3730939">
                <a:moveTo>
                  <a:pt x="0" y="0"/>
                </a:moveTo>
                <a:lnTo>
                  <a:pt x="3730939" y="0"/>
                </a:lnTo>
                <a:lnTo>
                  <a:pt x="37309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979549">
            <a:off x="15393830" y="-686312"/>
            <a:ext cx="3730939" cy="4114800"/>
          </a:xfrm>
          <a:custGeom>
            <a:avLst/>
            <a:gdLst/>
            <a:ahLst/>
            <a:cxnLst/>
            <a:rect r="r" b="b" t="t" l="l"/>
            <a:pathLst>
              <a:path h="4114800" w="3730939">
                <a:moveTo>
                  <a:pt x="3730940" y="0"/>
                </a:moveTo>
                <a:lnTo>
                  <a:pt x="0" y="0"/>
                </a:lnTo>
                <a:lnTo>
                  <a:pt x="0" y="4114800"/>
                </a:lnTo>
                <a:lnTo>
                  <a:pt x="3730940" y="4114800"/>
                </a:lnTo>
                <a:lnTo>
                  <a:pt x="373094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157900" y="-901714"/>
            <a:ext cx="2686038" cy="4545603"/>
          </a:xfrm>
          <a:custGeom>
            <a:avLst/>
            <a:gdLst/>
            <a:ahLst/>
            <a:cxnLst/>
            <a:rect r="r" b="b" t="t" l="l"/>
            <a:pathLst>
              <a:path h="4545603" w="2686038">
                <a:moveTo>
                  <a:pt x="0" y="0"/>
                </a:moveTo>
                <a:lnTo>
                  <a:pt x="2686038" y="0"/>
                </a:lnTo>
                <a:lnTo>
                  <a:pt x="2686038" y="4545603"/>
                </a:lnTo>
                <a:lnTo>
                  <a:pt x="0" y="45456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986741" y="2419018"/>
            <a:ext cx="11301259" cy="6145060"/>
          </a:xfrm>
          <a:custGeom>
            <a:avLst/>
            <a:gdLst/>
            <a:ahLst/>
            <a:cxnLst/>
            <a:rect r="r" b="b" t="t" l="l"/>
            <a:pathLst>
              <a:path h="6145060" w="11301259">
                <a:moveTo>
                  <a:pt x="0" y="0"/>
                </a:moveTo>
                <a:lnTo>
                  <a:pt x="11301259" y="0"/>
                </a:lnTo>
                <a:lnTo>
                  <a:pt x="11301259" y="6145060"/>
                </a:lnTo>
                <a:lnTo>
                  <a:pt x="0" y="614506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616288" y="1014051"/>
            <a:ext cx="3557859" cy="1272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62"/>
              </a:lnSpc>
              <a:spcBef>
                <a:spcPct val="0"/>
              </a:spcBef>
            </a:pPr>
            <a:r>
              <a:rPr lang="en-US" b="true" sz="9209">
                <a:solidFill>
                  <a:srgbClr val="7C5F4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MENU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5119" y="2447593"/>
            <a:ext cx="6559451" cy="6298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2"/>
              </a:lnSpc>
            </a:pPr>
            <a:r>
              <a:rPr lang="en-US" sz="3341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•HEADER </a:t>
            </a:r>
          </a:p>
          <a:p>
            <a:pPr algn="ctr">
              <a:lnSpc>
                <a:spcPts val="3542"/>
              </a:lnSpc>
            </a:pPr>
          </a:p>
          <a:p>
            <a:pPr algn="ctr">
              <a:lnSpc>
                <a:spcPts val="3542"/>
              </a:lnSpc>
            </a:pPr>
            <a:r>
              <a:rPr lang="en-US" sz="3341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•Background color</a:t>
            </a:r>
          </a:p>
          <a:p>
            <a:pPr algn="ctr">
              <a:lnSpc>
                <a:spcPts val="3542"/>
              </a:lnSpc>
            </a:pPr>
          </a:p>
          <a:p>
            <a:pPr algn="ctr">
              <a:lnSpc>
                <a:spcPts val="3542"/>
              </a:lnSpc>
            </a:pPr>
            <a:r>
              <a:rPr lang="en-US" sz="3341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•Each menu section heading</a:t>
            </a:r>
          </a:p>
          <a:p>
            <a:pPr algn="ctr">
              <a:lnSpc>
                <a:spcPts val="3542"/>
              </a:lnSpc>
            </a:pPr>
          </a:p>
          <a:p>
            <a:pPr algn="ctr">
              <a:lnSpc>
                <a:spcPts val="3542"/>
              </a:lnSpc>
            </a:pPr>
            <a:r>
              <a:rPr lang="en-US" sz="3341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•Name and price of </a:t>
            </a:r>
          </a:p>
          <a:p>
            <a:pPr algn="ctr">
              <a:lnSpc>
                <a:spcPts val="3542"/>
              </a:lnSpc>
            </a:pPr>
            <a:r>
              <a:rPr lang="en-US" sz="3341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each menu item</a:t>
            </a:r>
          </a:p>
          <a:p>
            <a:pPr algn="ctr">
              <a:lnSpc>
                <a:spcPts val="3542"/>
              </a:lnSpc>
            </a:pPr>
          </a:p>
          <a:p>
            <a:pPr algn="ctr">
              <a:lnSpc>
                <a:spcPts val="3542"/>
              </a:lnSpc>
            </a:pPr>
            <a:r>
              <a:rPr lang="en-US" sz="3341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•Image for each menu item</a:t>
            </a:r>
          </a:p>
          <a:p>
            <a:pPr algn="ctr">
              <a:lnSpc>
                <a:spcPts val="3542"/>
              </a:lnSpc>
            </a:pPr>
          </a:p>
          <a:p>
            <a:pPr algn="ctr">
              <a:lnSpc>
                <a:spcPts val="3542"/>
              </a:lnSpc>
            </a:pPr>
            <a:r>
              <a:rPr lang="en-US" sz="3341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•Footer</a:t>
            </a:r>
          </a:p>
          <a:p>
            <a:pPr algn="ctr">
              <a:lnSpc>
                <a:spcPts val="3542"/>
              </a:lnSpc>
            </a:pPr>
          </a:p>
          <a:p>
            <a:pPr algn="ctr">
              <a:lnSpc>
                <a:spcPts val="354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DD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2608063" y="-572271"/>
            <a:ext cx="5216125" cy="6154720"/>
          </a:xfrm>
          <a:custGeom>
            <a:avLst/>
            <a:gdLst/>
            <a:ahLst/>
            <a:cxnLst/>
            <a:rect r="r" b="b" t="t" l="l"/>
            <a:pathLst>
              <a:path h="6154720" w="5216125">
                <a:moveTo>
                  <a:pt x="0" y="6154720"/>
                </a:moveTo>
                <a:lnTo>
                  <a:pt x="5216126" y="6154720"/>
                </a:lnTo>
                <a:lnTo>
                  <a:pt x="5216126" y="0"/>
                </a:lnTo>
                <a:lnTo>
                  <a:pt x="0" y="0"/>
                </a:lnTo>
                <a:lnTo>
                  <a:pt x="0" y="615472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3734269" y="6131293"/>
            <a:ext cx="5216125" cy="6154720"/>
          </a:xfrm>
          <a:custGeom>
            <a:avLst/>
            <a:gdLst/>
            <a:ahLst/>
            <a:cxnLst/>
            <a:rect r="r" b="b" t="t" l="l"/>
            <a:pathLst>
              <a:path h="6154720" w="5216125">
                <a:moveTo>
                  <a:pt x="5216125" y="0"/>
                </a:moveTo>
                <a:lnTo>
                  <a:pt x="0" y="0"/>
                </a:lnTo>
                <a:lnTo>
                  <a:pt x="0" y="6154720"/>
                </a:lnTo>
                <a:lnTo>
                  <a:pt x="5216125" y="6154720"/>
                </a:lnTo>
                <a:lnTo>
                  <a:pt x="5216125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15161" y="7684065"/>
            <a:ext cx="2887722" cy="4601947"/>
          </a:xfrm>
          <a:custGeom>
            <a:avLst/>
            <a:gdLst/>
            <a:ahLst/>
            <a:cxnLst/>
            <a:rect r="r" b="b" t="t" l="l"/>
            <a:pathLst>
              <a:path h="4601947" w="2887722">
                <a:moveTo>
                  <a:pt x="0" y="0"/>
                </a:moveTo>
                <a:lnTo>
                  <a:pt x="2887722" y="0"/>
                </a:lnTo>
                <a:lnTo>
                  <a:pt x="2887722" y="4601948"/>
                </a:lnTo>
                <a:lnTo>
                  <a:pt x="0" y="4601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6062672" y="-1351049"/>
            <a:ext cx="2887722" cy="4601947"/>
          </a:xfrm>
          <a:custGeom>
            <a:avLst/>
            <a:gdLst/>
            <a:ahLst/>
            <a:cxnLst/>
            <a:rect r="r" b="b" t="t" l="l"/>
            <a:pathLst>
              <a:path h="4601947" w="2887722">
                <a:moveTo>
                  <a:pt x="2887722" y="4601947"/>
                </a:moveTo>
                <a:lnTo>
                  <a:pt x="0" y="4601947"/>
                </a:lnTo>
                <a:lnTo>
                  <a:pt x="0" y="0"/>
                </a:lnTo>
                <a:lnTo>
                  <a:pt x="2887722" y="0"/>
                </a:lnTo>
                <a:lnTo>
                  <a:pt x="2887722" y="4601947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053487" y="9577772"/>
            <a:ext cx="7315200" cy="1492746"/>
          </a:xfrm>
          <a:custGeom>
            <a:avLst/>
            <a:gdLst/>
            <a:ahLst/>
            <a:cxnLst/>
            <a:rect r="r" b="b" t="t" l="l"/>
            <a:pathLst>
              <a:path h="1492746" w="7315200">
                <a:moveTo>
                  <a:pt x="0" y="0"/>
                </a:moveTo>
                <a:lnTo>
                  <a:pt x="7315200" y="0"/>
                </a:lnTo>
                <a:lnTo>
                  <a:pt x="7315200" y="1492747"/>
                </a:lnTo>
                <a:lnTo>
                  <a:pt x="0" y="14927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573699">
            <a:off x="-836770" y="7751761"/>
            <a:ext cx="3730939" cy="4114800"/>
          </a:xfrm>
          <a:custGeom>
            <a:avLst/>
            <a:gdLst/>
            <a:ahLst/>
            <a:cxnLst/>
            <a:rect r="r" b="b" t="t" l="l"/>
            <a:pathLst>
              <a:path h="4114800" w="3730939">
                <a:moveTo>
                  <a:pt x="0" y="0"/>
                </a:moveTo>
                <a:lnTo>
                  <a:pt x="3730940" y="0"/>
                </a:lnTo>
                <a:lnTo>
                  <a:pt x="37309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979549">
            <a:off x="15393830" y="-686312"/>
            <a:ext cx="3730939" cy="4114800"/>
          </a:xfrm>
          <a:custGeom>
            <a:avLst/>
            <a:gdLst/>
            <a:ahLst/>
            <a:cxnLst/>
            <a:rect r="r" b="b" t="t" l="l"/>
            <a:pathLst>
              <a:path h="4114800" w="3730939">
                <a:moveTo>
                  <a:pt x="3730940" y="0"/>
                </a:moveTo>
                <a:lnTo>
                  <a:pt x="0" y="0"/>
                </a:lnTo>
                <a:lnTo>
                  <a:pt x="0" y="4114800"/>
                </a:lnTo>
                <a:lnTo>
                  <a:pt x="3730940" y="4114800"/>
                </a:lnTo>
                <a:lnTo>
                  <a:pt x="373094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157900" y="-901714"/>
            <a:ext cx="2686038" cy="4545603"/>
          </a:xfrm>
          <a:custGeom>
            <a:avLst/>
            <a:gdLst/>
            <a:ahLst/>
            <a:cxnLst/>
            <a:rect r="r" b="b" t="t" l="l"/>
            <a:pathLst>
              <a:path h="4545603" w="2686038">
                <a:moveTo>
                  <a:pt x="0" y="0"/>
                </a:moveTo>
                <a:lnTo>
                  <a:pt x="2686038" y="0"/>
                </a:lnTo>
                <a:lnTo>
                  <a:pt x="2686038" y="4545603"/>
                </a:lnTo>
                <a:lnTo>
                  <a:pt x="0" y="45456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744570" y="2887708"/>
            <a:ext cx="11301259" cy="5650629"/>
          </a:xfrm>
          <a:custGeom>
            <a:avLst/>
            <a:gdLst/>
            <a:ahLst/>
            <a:cxnLst/>
            <a:rect r="r" b="b" t="t" l="l"/>
            <a:pathLst>
              <a:path h="5650629" w="11301259">
                <a:moveTo>
                  <a:pt x="0" y="0"/>
                </a:moveTo>
                <a:lnTo>
                  <a:pt x="11301259" y="0"/>
                </a:lnTo>
                <a:lnTo>
                  <a:pt x="11301259" y="5650629"/>
                </a:lnTo>
                <a:lnTo>
                  <a:pt x="0" y="565062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990240" y="597371"/>
            <a:ext cx="12307521" cy="2505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62"/>
              </a:lnSpc>
            </a:pPr>
            <a:r>
              <a:rPr lang="en-US" b="true" sz="9209">
                <a:solidFill>
                  <a:srgbClr val="7C5F4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RESERVATION FORM</a:t>
            </a:r>
          </a:p>
          <a:p>
            <a:pPr algn="ctr">
              <a:lnSpc>
                <a:spcPts val="9762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260894" y="2935333"/>
            <a:ext cx="4829770" cy="5730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3"/>
              </a:lnSpc>
            </a:pPr>
            <a:r>
              <a:rPr lang="en-US" sz="3541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•HEADER </a:t>
            </a:r>
          </a:p>
          <a:p>
            <a:pPr algn="ctr">
              <a:lnSpc>
                <a:spcPts val="3753"/>
              </a:lnSpc>
            </a:pPr>
          </a:p>
          <a:p>
            <a:pPr algn="ctr">
              <a:lnSpc>
                <a:spcPts val="3753"/>
              </a:lnSpc>
            </a:pPr>
            <a:r>
              <a:rPr lang="en-US" sz="3541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•Background image</a:t>
            </a:r>
          </a:p>
          <a:p>
            <a:pPr algn="ctr">
              <a:lnSpc>
                <a:spcPts val="3753"/>
              </a:lnSpc>
            </a:pPr>
          </a:p>
          <a:p>
            <a:pPr algn="ctr">
              <a:lnSpc>
                <a:spcPts val="3753"/>
              </a:lnSpc>
            </a:pPr>
            <a:r>
              <a:rPr lang="en-US" sz="3541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•Label column</a:t>
            </a:r>
          </a:p>
          <a:p>
            <a:pPr algn="ctr">
              <a:lnSpc>
                <a:spcPts val="3753"/>
              </a:lnSpc>
            </a:pPr>
          </a:p>
          <a:p>
            <a:pPr algn="ctr">
              <a:lnSpc>
                <a:spcPts val="3753"/>
              </a:lnSpc>
            </a:pPr>
            <a:r>
              <a:rPr lang="en-US" sz="3541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•Input column</a:t>
            </a:r>
          </a:p>
          <a:p>
            <a:pPr algn="ctr">
              <a:lnSpc>
                <a:spcPts val="3753"/>
              </a:lnSpc>
            </a:pPr>
          </a:p>
          <a:p>
            <a:pPr algn="ctr">
              <a:lnSpc>
                <a:spcPts val="3753"/>
              </a:lnSpc>
            </a:pPr>
            <a:r>
              <a:rPr lang="en-US" sz="3541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•Submit button</a:t>
            </a:r>
          </a:p>
          <a:p>
            <a:pPr algn="ctr">
              <a:lnSpc>
                <a:spcPts val="3753"/>
              </a:lnSpc>
            </a:pPr>
          </a:p>
          <a:p>
            <a:pPr algn="ctr">
              <a:lnSpc>
                <a:spcPts val="3753"/>
              </a:lnSpc>
            </a:pPr>
            <a:r>
              <a:rPr lang="en-US" sz="3541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•Footer</a:t>
            </a:r>
          </a:p>
          <a:p>
            <a:pPr algn="ctr">
              <a:lnSpc>
                <a:spcPts val="375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DD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2608063" y="-572271"/>
            <a:ext cx="5216125" cy="6154720"/>
          </a:xfrm>
          <a:custGeom>
            <a:avLst/>
            <a:gdLst/>
            <a:ahLst/>
            <a:cxnLst/>
            <a:rect r="r" b="b" t="t" l="l"/>
            <a:pathLst>
              <a:path h="6154720" w="5216125">
                <a:moveTo>
                  <a:pt x="0" y="6154720"/>
                </a:moveTo>
                <a:lnTo>
                  <a:pt x="5216126" y="6154720"/>
                </a:lnTo>
                <a:lnTo>
                  <a:pt x="5216126" y="0"/>
                </a:lnTo>
                <a:lnTo>
                  <a:pt x="0" y="0"/>
                </a:lnTo>
                <a:lnTo>
                  <a:pt x="0" y="615472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3734269" y="6131293"/>
            <a:ext cx="5216125" cy="6154720"/>
          </a:xfrm>
          <a:custGeom>
            <a:avLst/>
            <a:gdLst/>
            <a:ahLst/>
            <a:cxnLst/>
            <a:rect r="r" b="b" t="t" l="l"/>
            <a:pathLst>
              <a:path h="6154720" w="5216125">
                <a:moveTo>
                  <a:pt x="5216125" y="0"/>
                </a:moveTo>
                <a:lnTo>
                  <a:pt x="0" y="0"/>
                </a:lnTo>
                <a:lnTo>
                  <a:pt x="0" y="6154720"/>
                </a:lnTo>
                <a:lnTo>
                  <a:pt x="5216125" y="6154720"/>
                </a:lnTo>
                <a:lnTo>
                  <a:pt x="5216125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15161" y="7684065"/>
            <a:ext cx="2887722" cy="4601947"/>
          </a:xfrm>
          <a:custGeom>
            <a:avLst/>
            <a:gdLst/>
            <a:ahLst/>
            <a:cxnLst/>
            <a:rect r="r" b="b" t="t" l="l"/>
            <a:pathLst>
              <a:path h="4601947" w="2887722">
                <a:moveTo>
                  <a:pt x="0" y="0"/>
                </a:moveTo>
                <a:lnTo>
                  <a:pt x="2887722" y="0"/>
                </a:lnTo>
                <a:lnTo>
                  <a:pt x="2887722" y="4601948"/>
                </a:lnTo>
                <a:lnTo>
                  <a:pt x="0" y="4601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6062672" y="-1351049"/>
            <a:ext cx="2887722" cy="4601947"/>
          </a:xfrm>
          <a:custGeom>
            <a:avLst/>
            <a:gdLst/>
            <a:ahLst/>
            <a:cxnLst/>
            <a:rect r="r" b="b" t="t" l="l"/>
            <a:pathLst>
              <a:path h="4601947" w="2887722">
                <a:moveTo>
                  <a:pt x="2887722" y="4601947"/>
                </a:moveTo>
                <a:lnTo>
                  <a:pt x="0" y="4601947"/>
                </a:lnTo>
                <a:lnTo>
                  <a:pt x="0" y="0"/>
                </a:lnTo>
                <a:lnTo>
                  <a:pt x="2887722" y="0"/>
                </a:lnTo>
                <a:lnTo>
                  <a:pt x="2887722" y="4601947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053487" y="9577772"/>
            <a:ext cx="7315200" cy="1492746"/>
          </a:xfrm>
          <a:custGeom>
            <a:avLst/>
            <a:gdLst/>
            <a:ahLst/>
            <a:cxnLst/>
            <a:rect r="r" b="b" t="t" l="l"/>
            <a:pathLst>
              <a:path h="1492746" w="7315200">
                <a:moveTo>
                  <a:pt x="0" y="0"/>
                </a:moveTo>
                <a:lnTo>
                  <a:pt x="7315200" y="0"/>
                </a:lnTo>
                <a:lnTo>
                  <a:pt x="7315200" y="1492747"/>
                </a:lnTo>
                <a:lnTo>
                  <a:pt x="0" y="14927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573699">
            <a:off x="-836770" y="7751761"/>
            <a:ext cx="3730939" cy="4114800"/>
          </a:xfrm>
          <a:custGeom>
            <a:avLst/>
            <a:gdLst/>
            <a:ahLst/>
            <a:cxnLst/>
            <a:rect r="r" b="b" t="t" l="l"/>
            <a:pathLst>
              <a:path h="4114800" w="3730939">
                <a:moveTo>
                  <a:pt x="0" y="0"/>
                </a:moveTo>
                <a:lnTo>
                  <a:pt x="3730940" y="0"/>
                </a:lnTo>
                <a:lnTo>
                  <a:pt x="37309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979549">
            <a:off x="15393830" y="-686312"/>
            <a:ext cx="3730939" cy="4114800"/>
          </a:xfrm>
          <a:custGeom>
            <a:avLst/>
            <a:gdLst/>
            <a:ahLst/>
            <a:cxnLst/>
            <a:rect r="r" b="b" t="t" l="l"/>
            <a:pathLst>
              <a:path h="4114800" w="3730939">
                <a:moveTo>
                  <a:pt x="3730940" y="0"/>
                </a:moveTo>
                <a:lnTo>
                  <a:pt x="0" y="0"/>
                </a:lnTo>
                <a:lnTo>
                  <a:pt x="0" y="4114800"/>
                </a:lnTo>
                <a:lnTo>
                  <a:pt x="3730940" y="4114800"/>
                </a:lnTo>
                <a:lnTo>
                  <a:pt x="373094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157900" y="-901714"/>
            <a:ext cx="2686038" cy="4545603"/>
          </a:xfrm>
          <a:custGeom>
            <a:avLst/>
            <a:gdLst/>
            <a:ahLst/>
            <a:cxnLst/>
            <a:rect r="r" b="b" t="t" l="l"/>
            <a:pathLst>
              <a:path h="4545603" w="2686038">
                <a:moveTo>
                  <a:pt x="0" y="0"/>
                </a:moveTo>
                <a:lnTo>
                  <a:pt x="2686038" y="0"/>
                </a:lnTo>
                <a:lnTo>
                  <a:pt x="2686038" y="4545603"/>
                </a:lnTo>
                <a:lnTo>
                  <a:pt x="0" y="45456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235264" y="597371"/>
            <a:ext cx="7817471" cy="1272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62"/>
              </a:lnSpc>
              <a:spcBef>
                <a:spcPct val="0"/>
              </a:spcBef>
            </a:pPr>
            <a:r>
              <a:rPr lang="en-US" b="true" sz="9209">
                <a:solidFill>
                  <a:srgbClr val="7C5F4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REFERENCES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612100" y="3374185"/>
            <a:ext cx="5189802" cy="3851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3"/>
              </a:lnSpc>
            </a:pPr>
            <a:r>
              <a:rPr lang="en-US" sz="4739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•W3SCHOOLS  </a:t>
            </a:r>
          </a:p>
          <a:p>
            <a:pPr algn="ctr">
              <a:lnSpc>
                <a:spcPts val="5023"/>
              </a:lnSpc>
            </a:pPr>
          </a:p>
          <a:p>
            <a:pPr algn="ctr">
              <a:lnSpc>
                <a:spcPts val="5023"/>
              </a:lnSpc>
            </a:pPr>
            <a:r>
              <a:rPr lang="en-US" sz="4739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•Kababjees </a:t>
            </a:r>
          </a:p>
          <a:p>
            <a:pPr algn="ctr">
              <a:lnSpc>
                <a:spcPts val="5023"/>
              </a:lnSpc>
            </a:pPr>
          </a:p>
          <a:p>
            <a:pPr algn="ctr">
              <a:lnSpc>
                <a:spcPts val="5023"/>
              </a:lnSpc>
            </a:pPr>
            <a:r>
              <a:rPr lang="en-US" sz="4739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•Lal qila (form) </a:t>
            </a:r>
          </a:p>
          <a:p>
            <a:pPr algn="ctr">
              <a:lnSpc>
                <a:spcPts val="5023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8903434" y="3309263"/>
            <a:ext cx="5419984" cy="602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5"/>
              </a:lnSpc>
            </a:pPr>
            <a:r>
              <a:rPr lang="en-US" sz="3546" u="sng">
                <a:solidFill>
                  <a:srgbClr val="7C5F48"/>
                </a:solidFill>
                <a:latin typeface="Canva Sans"/>
                <a:ea typeface="Canva Sans"/>
                <a:cs typeface="Canva Sans"/>
                <a:sym typeface="Canva Sans"/>
                <a:hlinkClick r:id="rId10" tooltip="http://www.w3schools.com"/>
              </a:rPr>
              <a:t>WWW.W3SCHOOLS.COM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03434" y="4665977"/>
            <a:ext cx="5728692" cy="605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5"/>
              </a:lnSpc>
            </a:pPr>
            <a:r>
              <a:rPr lang="en-US" sz="3546" u="sng">
                <a:solidFill>
                  <a:srgbClr val="7C5F48"/>
                </a:solidFill>
                <a:latin typeface="Canva Sans"/>
                <a:ea typeface="Canva Sans"/>
                <a:cs typeface="Canva Sans"/>
                <a:sym typeface="Canva Sans"/>
                <a:hlinkClick r:id="rId11" tooltip="https://order.kababjees.com"/>
              </a:rPr>
              <a:t>www.order.kababjees.com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903434" y="5912441"/>
            <a:ext cx="3547914" cy="605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5"/>
              </a:lnSpc>
            </a:pPr>
            <a:r>
              <a:rPr lang="en-US" sz="3546" u="sng">
                <a:solidFill>
                  <a:srgbClr val="7C5F48"/>
                </a:solidFill>
                <a:latin typeface="Canva Sans"/>
                <a:ea typeface="Canva Sans"/>
                <a:cs typeface="Canva Sans"/>
                <a:sym typeface="Canva Sans"/>
              </a:rPr>
              <a:t>www.lalqila.com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DD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434042" y="8463432"/>
            <a:ext cx="17690400" cy="42685"/>
          </a:xfrm>
          <a:prstGeom prst="line">
            <a:avLst/>
          </a:prstGeom>
          <a:ln cap="flat" w="38100">
            <a:solidFill>
              <a:srgbClr val="9B654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2147049" y="-5105346"/>
            <a:ext cx="0" cy="17120890"/>
          </a:xfrm>
          <a:prstGeom prst="line">
            <a:avLst/>
          </a:prstGeom>
          <a:ln cap="flat" w="38100">
            <a:solidFill>
              <a:srgbClr val="9B654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427834" y="-867796"/>
            <a:ext cx="2963187" cy="2657889"/>
          </a:xfrm>
          <a:custGeom>
            <a:avLst/>
            <a:gdLst/>
            <a:ahLst/>
            <a:cxnLst/>
            <a:rect r="r" b="b" t="t" l="l"/>
            <a:pathLst>
              <a:path h="2657889" w="2963187">
                <a:moveTo>
                  <a:pt x="0" y="0"/>
                </a:moveTo>
                <a:lnTo>
                  <a:pt x="2963186" y="0"/>
                </a:lnTo>
                <a:lnTo>
                  <a:pt x="2963186" y="2657888"/>
                </a:lnTo>
                <a:lnTo>
                  <a:pt x="0" y="2657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311361" y="8005196"/>
            <a:ext cx="3534196" cy="3170067"/>
          </a:xfrm>
          <a:custGeom>
            <a:avLst/>
            <a:gdLst/>
            <a:ahLst/>
            <a:cxnLst/>
            <a:rect r="r" b="b" t="t" l="l"/>
            <a:pathLst>
              <a:path h="3170067" w="3534196">
                <a:moveTo>
                  <a:pt x="0" y="0"/>
                </a:moveTo>
                <a:lnTo>
                  <a:pt x="3534196" y="0"/>
                </a:lnTo>
                <a:lnTo>
                  <a:pt x="3534196" y="3170067"/>
                </a:lnTo>
                <a:lnTo>
                  <a:pt x="0" y="31700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3126254" y="-10252"/>
            <a:ext cx="5216125" cy="6154720"/>
          </a:xfrm>
          <a:custGeom>
            <a:avLst/>
            <a:gdLst/>
            <a:ahLst/>
            <a:cxnLst/>
            <a:rect r="r" b="b" t="t" l="l"/>
            <a:pathLst>
              <a:path h="6154720" w="5216125">
                <a:moveTo>
                  <a:pt x="5216125" y="6154720"/>
                </a:moveTo>
                <a:lnTo>
                  <a:pt x="0" y="6154720"/>
                </a:lnTo>
                <a:lnTo>
                  <a:pt x="0" y="0"/>
                </a:lnTo>
                <a:lnTo>
                  <a:pt x="5216125" y="0"/>
                </a:lnTo>
                <a:lnTo>
                  <a:pt x="5216125" y="615472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209378" y="3276658"/>
            <a:ext cx="13047025" cy="4220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96"/>
              </a:lnSpc>
            </a:pPr>
            <a:r>
              <a:rPr lang="en-US" sz="15468" b="true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THANK YOU</a:t>
            </a:r>
          </a:p>
          <a:p>
            <a:pPr algn="l">
              <a:lnSpc>
                <a:spcPts val="16396"/>
              </a:lnSpc>
            </a:pPr>
            <a:r>
              <a:rPr lang="en-US" sz="15468" b="true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 MUCH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427834" y="7497110"/>
            <a:ext cx="4382529" cy="2908406"/>
          </a:xfrm>
          <a:custGeom>
            <a:avLst/>
            <a:gdLst/>
            <a:ahLst/>
            <a:cxnLst/>
            <a:rect r="r" b="b" t="t" l="l"/>
            <a:pathLst>
              <a:path h="2908406" w="4382529">
                <a:moveTo>
                  <a:pt x="0" y="0"/>
                </a:moveTo>
                <a:lnTo>
                  <a:pt x="4382529" y="0"/>
                </a:lnTo>
                <a:lnTo>
                  <a:pt x="4382529" y="2908406"/>
                </a:lnTo>
                <a:lnTo>
                  <a:pt x="0" y="29084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818522" y="6144468"/>
            <a:ext cx="2469478" cy="4179117"/>
          </a:xfrm>
          <a:custGeom>
            <a:avLst/>
            <a:gdLst/>
            <a:ahLst/>
            <a:cxnLst/>
            <a:rect r="r" b="b" t="t" l="l"/>
            <a:pathLst>
              <a:path h="4179117" w="2469478">
                <a:moveTo>
                  <a:pt x="0" y="0"/>
                </a:moveTo>
                <a:lnTo>
                  <a:pt x="2469478" y="0"/>
                </a:lnTo>
                <a:lnTo>
                  <a:pt x="2469478" y="4179116"/>
                </a:lnTo>
                <a:lnTo>
                  <a:pt x="0" y="41791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949165" y="3059837"/>
            <a:ext cx="2334214" cy="4114800"/>
          </a:xfrm>
          <a:custGeom>
            <a:avLst/>
            <a:gdLst/>
            <a:ahLst/>
            <a:cxnLst/>
            <a:rect r="r" b="b" t="t" l="l"/>
            <a:pathLst>
              <a:path h="4114800" w="2334214">
                <a:moveTo>
                  <a:pt x="0" y="0"/>
                </a:moveTo>
                <a:lnTo>
                  <a:pt x="2334214" y="0"/>
                </a:lnTo>
                <a:lnTo>
                  <a:pt x="23342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DAGXKyoLlxg</dc:identifier>
  <dcterms:modified xsi:type="dcterms:W3CDTF">2011-08-01T06:04:30Z</dcterms:modified>
  <cp:revision>1</cp:revision>
  <dc:title>Brown and Beige Aesthetic Modern Group Project Presentation</dc:title>
</cp:coreProperties>
</file>